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02/04/2019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5" y="228599"/>
            <a:ext cx="7406640" cy="2438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~</a:t>
            </a:r>
            <a:r>
              <a:rPr lang="en-US" dirty="0" err="1" smtClean="0">
                <a:latin typeface="SHREE-DEV7-2453" pitchFamily="2" charset="0"/>
              </a:rPr>
              <a:t>r.E</a:t>
            </a:r>
            <a:r>
              <a:rPr lang="en-US" dirty="0" smtClean="0">
                <a:latin typeface="SHREE-DEV7-2453" pitchFamily="2" charset="0"/>
              </a:rPr>
              <a:t> go{‘</a:t>
            </a:r>
            <a:r>
              <a:rPr lang="en-US" dirty="0" err="1" smtClean="0">
                <a:latin typeface="SHREE-DEV7-2453" pitchFamily="2" charset="0"/>
              </a:rPr>
              <a:t>ñQ</a:t>
            </a:r>
            <a:r>
              <a:rPr lang="en-US" dirty="0" smtClean="0">
                <a:latin typeface="SHREE-DEV7-2453" pitchFamily="2" charset="0"/>
              </a:rPr>
              <a:t>&gt;a - 1</a:t>
            </a:r>
            <a:br>
              <a:rPr lang="en-US" dirty="0" smtClean="0">
                <a:latin typeface="SHREE-DEV7-2453" pitchFamily="2" charset="0"/>
              </a:rPr>
            </a:br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</a:t>
            </a:r>
            <a:r>
              <a:rPr lang="en-US" dirty="0" smtClean="0">
                <a:latin typeface="SHREE-DEV7-2453" pitchFamily="2" charset="0"/>
              </a:rPr>
              <a:t> {</a:t>
            </a:r>
            <a:r>
              <a:rPr lang="en-US" dirty="0" err="1" smtClean="0">
                <a:latin typeface="SHREE-DEV7-2453" pitchFamily="2" charset="0"/>
              </a:rPr>
              <a:t>d^mJ</a:t>
            </a:r>
            <a:r>
              <a:rPr lang="en-US" dirty="0" smtClean="0">
                <a:latin typeface="SHREE-DEV7-2453" pitchFamily="2" charset="0"/>
              </a:rPr>
              <a:t/>
            </a:r>
            <a:br>
              <a:rPr lang="en-US" dirty="0" smtClean="0">
                <a:latin typeface="SHREE-DEV7-2453" pitchFamily="2" charset="0"/>
              </a:rPr>
            </a:br>
            <a:r>
              <a:rPr lang="en-US" dirty="0" smtClean="0">
                <a:latin typeface="SHREE-DEV7-2453" pitchFamily="2" charset="0"/>
              </a:rPr>
              <a:t>{</a:t>
            </a:r>
            <a:r>
              <a:rPr lang="en-US" dirty="0" err="1" smtClean="0">
                <a:latin typeface="SHREE-DEV7-2453" pitchFamily="2" charset="0"/>
              </a:rPr>
              <a:t>df</a:t>
            </a:r>
            <a:r>
              <a:rPr lang="en-US" dirty="0" smtClean="0">
                <a:latin typeface="SHREE-DEV7-2453" pitchFamily="2" charset="0"/>
              </a:rPr>
              <a:t>¶: ^</a:t>
            </a:r>
            <a:r>
              <a:rPr lang="en-US" dirty="0" err="1" smtClean="0">
                <a:latin typeface="SHREE-DEV7-2453" pitchFamily="2" charset="0"/>
              </a:rPr>
              <a:t>yJmobemómMr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AmoiI</a:t>
            </a:r>
            <a:r>
              <a:rPr lang="en-US" dirty="0" smtClean="0">
                <a:latin typeface="SHREE-DEV7-2453" pitchFamily="2" charset="0"/>
              </a:rPr>
              <a:t> </a:t>
            </a:r>
            <a:br>
              <a:rPr lang="en-US" dirty="0" smtClean="0">
                <a:latin typeface="SHREE-DEV7-2453" pitchFamily="2" charset="0"/>
              </a:rPr>
            </a:br>
            <a:endParaRPr lang="en-US" dirty="0">
              <a:latin typeface="SHREE-DEV7-2453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2286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  <p:pic>
        <p:nvPicPr>
          <p:cNvPr id="6" name="Picture 2" descr="E:\sachin wagade\COLLEGE BA\43824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6" y="2133600"/>
            <a:ext cx="253136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E:\sachin wagade\COLLEGE BA\introduction-to-geograph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79" y="2143125"/>
            <a:ext cx="502292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68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yJmobmMo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ñdén</a:t>
            </a:r>
            <a:r>
              <a:rPr lang="en-US" dirty="0" smtClean="0">
                <a:latin typeface="SHREE-DEV7-2453" pitchFamily="2" charset="0"/>
              </a:rPr>
              <a:t> d </a:t>
            </a:r>
            <a:r>
              <a:rPr lang="en-US" dirty="0" err="1" smtClean="0">
                <a:latin typeface="SHREE-DEV7-2453" pitchFamily="2" charset="0"/>
              </a:rPr>
              <a:t>Aä¶mg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nÜXVr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</a:t>
            </a:r>
            <a:r>
              <a:rPr lang="en-US" dirty="0" smtClean="0">
                <a:latin typeface="SHREE-DEV7-0709" pitchFamily="2" charset="0"/>
              </a:rPr>
              <a:t> EH$ A{</a:t>
            </a:r>
            <a:r>
              <a:rPr lang="en-US" dirty="0" err="1" smtClean="0">
                <a:latin typeface="SHREE-DEV7-0709" pitchFamily="2" charset="0"/>
              </a:rPr>
              <a:t>Ve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àmMrZ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n¥Ïdr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Ë¶mdarb</a:t>
            </a:r>
            <a:r>
              <a:rPr lang="en-US" dirty="0" smtClean="0">
                <a:latin typeface="SHREE-DEV7-0709" pitchFamily="2" charset="0"/>
              </a:rPr>
              <a:t> {d{</a:t>
            </a:r>
            <a:r>
              <a:rPr lang="en-US" dirty="0" err="1" smtClean="0">
                <a:latin typeface="SHREE-DEV7-0709" pitchFamily="2" charset="0"/>
              </a:rPr>
              <a:t>dY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Jmoï</a:t>
            </a:r>
            <a:r>
              <a:rPr lang="en-US" dirty="0" smtClean="0">
                <a:latin typeface="SHREE-DEV7-0709" pitchFamily="2" charset="0"/>
              </a:rPr>
              <a:t>&gt;r{</a:t>
            </a:r>
            <a:r>
              <a:rPr lang="en-US" dirty="0" err="1" smtClean="0">
                <a:latin typeface="SHREE-DEV7-0709" pitchFamily="2" charset="0"/>
              </a:rPr>
              <a:t>df¶r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yJmobm‘Ü¶o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àmMrZ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H$mimnmgyZ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n¥Ïdr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Ë¶mdarb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Za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Zamù¶m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m¡Jmo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bH</a:t>
            </a:r>
            <a:r>
              <a:rPr lang="en-US" dirty="0" smtClean="0">
                <a:latin typeface="SHREE-DEV7-0709" pitchFamily="2" charset="0"/>
              </a:rPr>
              <a:t>$ A{</a:t>
            </a:r>
            <a:r>
              <a:rPr lang="en-US" dirty="0" err="1" smtClean="0">
                <a:latin typeface="SHREE-DEV7-0709" pitchFamily="2" charset="0"/>
              </a:rPr>
              <a:t>dîH$mam§er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m§Mm</a:t>
            </a:r>
            <a:r>
              <a:rPr lang="en-US" dirty="0" smtClean="0">
                <a:latin typeface="SHREE-DEV7-0709" pitchFamily="2" charset="0"/>
              </a:rPr>
              <a:t> g§~§Y </a:t>
            </a:r>
            <a:r>
              <a:rPr lang="en-US" dirty="0" err="1" smtClean="0">
                <a:latin typeface="SHREE-DEV7-0709" pitchFamily="2" charset="0"/>
              </a:rPr>
              <a:t>Agë¶mZo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Aä¶mgH$m§À¶m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ZmV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doJdoJù¶m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Jmoï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tMr</a:t>
            </a:r>
            <a:r>
              <a:rPr lang="en-US" dirty="0" smtClean="0">
                <a:latin typeface="SHREE-DEV7-0709" pitchFamily="2" charset="0"/>
              </a:rPr>
              <a:t> ‘m{</a:t>
            </a:r>
            <a:r>
              <a:rPr lang="en-US" dirty="0" err="1" smtClean="0">
                <a:latin typeface="SHREE-DEV7-0709" pitchFamily="2" charset="0"/>
              </a:rPr>
              <a:t>hVr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OmUyZ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KoÊ¶mMr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Okmgm</a:t>
            </a:r>
            <a:r>
              <a:rPr lang="en-US" dirty="0" smtClean="0">
                <a:latin typeface="SHREE-DEV7-0709" pitchFamily="2" charset="0"/>
              </a:rPr>
              <a:t> ’$ma </a:t>
            </a:r>
            <a:r>
              <a:rPr lang="en-US" dirty="0" err="1" smtClean="0">
                <a:latin typeface="SHREE-DEV7-0709" pitchFamily="2" charset="0"/>
              </a:rPr>
              <a:t>nydu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nmgyZ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Ë¶m‘wio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dmT</a:t>
            </a:r>
            <a:r>
              <a:rPr lang="en-US" dirty="0" smtClean="0">
                <a:latin typeface="SHREE-DEV7-0709" pitchFamily="2" charset="0"/>
              </a:rPr>
              <a:t>&gt; </a:t>
            </a:r>
            <a:r>
              <a:rPr lang="en-US" dirty="0" err="1" smtClean="0">
                <a:latin typeface="SHREE-DEV7-0709" pitchFamily="2" charset="0"/>
              </a:rPr>
              <a:t>hmoV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Jobr</a:t>
            </a:r>
            <a:r>
              <a:rPr lang="en-US" dirty="0" smtClean="0">
                <a:latin typeface="SHREE-DEV7-0709" pitchFamily="2" charset="0"/>
              </a:rPr>
              <a:t> d ¶m {</a:t>
            </a:r>
            <a:r>
              <a:rPr lang="en-US" dirty="0" err="1" smtClean="0">
                <a:latin typeface="SHREE-DEV7-0709" pitchFamily="2" charset="0"/>
              </a:rPr>
              <a:t>df¶mMm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gImob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Jobm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Geography </a:t>
            </a:r>
            <a:r>
              <a:rPr lang="en-US" dirty="0" smtClean="0">
                <a:latin typeface="SHREE-DEV7-0709" pitchFamily="2" charset="0"/>
              </a:rPr>
              <a:t>¶m </a:t>
            </a:r>
            <a:r>
              <a:rPr lang="en-US" dirty="0" err="1" smtClean="0">
                <a:latin typeface="SHREE-DEV7-0709" pitchFamily="2" charset="0"/>
              </a:rPr>
              <a:t>eãX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Geo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Graphy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¶m </a:t>
            </a:r>
            <a:r>
              <a:rPr lang="en-US" dirty="0" err="1" smtClean="0">
                <a:latin typeface="SHREE-DEV7-0709" pitchFamily="2" charset="0"/>
              </a:rPr>
              <a:t>XmoZ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eãXm</a:t>
            </a:r>
            <a:r>
              <a:rPr lang="en-US" dirty="0" smtClean="0">
                <a:latin typeface="SHREE-DEV7-0709" pitchFamily="2" charset="0"/>
              </a:rPr>
              <a:t>§{‘</a:t>
            </a:r>
            <a:r>
              <a:rPr lang="en-US" dirty="0" err="1" smtClean="0">
                <a:latin typeface="SHREE-DEV7-0709" pitchFamily="2" charset="0"/>
              </a:rPr>
              <a:t>iyZ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Zbobm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  <a:endParaRPr lang="en-US" dirty="0">
              <a:latin typeface="SHREE-DEV7-0709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1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ì¶m</a:t>
            </a:r>
            <a:r>
              <a:rPr lang="en-US" dirty="0" smtClean="0">
                <a:latin typeface="SHREE-DEV7-2453" pitchFamily="2" charset="0"/>
              </a:rPr>
              <a:t>»¶m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Geo </a:t>
            </a:r>
            <a:r>
              <a:rPr lang="en-US" dirty="0" err="1" smtClean="0">
                <a:latin typeface="SHREE-DEV7-0709" pitchFamily="2" charset="0"/>
              </a:rPr>
              <a:t>åhUOo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n¥Ïdr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(Earth)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>
                <a:latin typeface="SHREE-DEV7-0709" pitchFamily="2" charset="0"/>
              </a:rPr>
              <a:t>Am{U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Graphy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åhUOoM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dU©Z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eãXe</a:t>
            </a:r>
            <a:r>
              <a:rPr lang="en-US" dirty="0" smtClean="0">
                <a:latin typeface="SHREE-DEV7-0709" pitchFamily="2" charset="0"/>
              </a:rPr>
              <a:t>: AW© </a:t>
            </a:r>
            <a:r>
              <a:rPr lang="en-US" dirty="0" err="1" smtClean="0">
                <a:latin typeface="SHREE-DEV7-0709" pitchFamily="2" charset="0"/>
              </a:rPr>
              <a:t>Ho$bm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åhUyZ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mdê$Z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n¥ÏdrMo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dU©Z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Aer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gdmªV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àW</a:t>
            </a:r>
            <a:r>
              <a:rPr lang="en-US" dirty="0" smtClean="0">
                <a:latin typeface="SHREE-DEV7-0709" pitchFamily="2" charset="0"/>
              </a:rPr>
              <a:t>‘ ^</a:t>
            </a:r>
            <a:r>
              <a:rPr lang="en-US" dirty="0" err="1" smtClean="0">
                <a:latin typeface="SHREE-DEV7-0709" pitchFamily="2" charset="0"/>
              </a:rPr>
              <a:t>yJmobmer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YrV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ì¶m</a:t>
            </a:r>
            <a:r>
              <a:rPr lang="en-US" dirty="0" smtClean="0">
                <a:latin typeface="SHREE-DEV7-0709" pitchFamily="2" charset="0"/>
              </a:rPr>
              <a:t>»¶m </a:t>
            </a:r>
            <a:r>
              <a:rPr lang="en-US" dirty="0" err="1" smtClean="0">
                <a:latin typeface="SHREE-DEV7-0709" pitchFamily="2" charset="0"/>
              </a:rPr>
              <a:t>Ho$br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Jobr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Abo³Pm§S&gt;a </a:t>
            </a:r>
            <a:r>
              <a:rPr lang="en-US" dirty="0" err="1" smtClean="0">
                <a:latin typeface="SHREE-DEV7-0709" pitchFamily="2" charset="0"/>
              </a:rPr>
              <a:t>dm°Z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h°å~moëQ</a:t>
            </a:r>
            <a:r>
              <a:rPr lang="en-US" dirty="0" smtClean="0">
                <a:latin typeface="SHREE-DEV7-0709" pitchFamily="2" charset="0"/>
              </a:rPr>
              <a:t>&gt; : </a:t>
            </a:r>
            <a:r>
              <a:rPr lang="en-US" dirty="0" err="1" smtClean="0">
                <a:latin typeface="SHREE-DEV7-0709" pitchFamily="2" charset="0"/>
              </a:rPr>
              <a:t>n¥Ïdrdarb</a:t>
            </a:r>
            <a:r>
              <a:rPr lang="en-US" dirty="0" smtClean="0">
                <a:latin typeface="SHREE-DEV7-0709" pitchFamily="2" charset="0"/>
              </a:rPr>
              <a:t> {d{</a:t>
            </a:r>
            <a:r>
              <a:rPr lang="en-US" dirty="0" err="1" smtClean="0">
                <a:latin typeface="SHREE-DEV7-0709" pitchFamily="2" charset="0"/>
              </a:rPr>
              <a:t>dY</a:t>
            </a:r>
            <a:r>
              <a:rPr lang="en-US" dirty="0" smtClean="0">
                <a:latin typeface="SHREE-DEV7-0709" pitchFamily="2" charset="0"/>
              </a:rPr>
              <a:t> A{</a:t>
            </a:r>
            <a:r>
              <a:rPr lang="en-US" dirty="0" err="1" smtClean="0">
                <a:latin typeface="SHREE-DEV7-0709" pitchFamily="2" charset="0"/>
              </a:rPr>
              <a:t>dîH$mam§Mo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ddaU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nañna</a:t>
            </a:r>
            <a:r>
              <a:rPr lang="en-US" dirty="0" smtClean="0">
                <a:latin typeface="SHREE-DEV7-0709" pitchFamily="2" charset="0"/>
              </a:rPr>
              <a:t> g§~§Y </a:t>
            </a:r>
            <a:r>
              <a:rPr lang="en-US" dirty="0" err="1" smtClean="0">
                <a:latin typeface="SHREE-DEV7-0709" pitchFamily="2" charset="0"/>
              </a:rPr>
              <a:t>åhUOoM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Q&gt;</a:t>
            </a:r>
            <a:r>
              <a:rPr lang="en-US" dirty="0" err="1" smtClean="0">
                <a:latin typeface="SHREE-DEV7-0709" pitchFamily="2" charset="0"/>
              </a:rPr>
              <a:t>m°bo‘r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n¥Ïdrdarb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ñWio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Ë¶m§Mo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EoH</a:t>
            </a:r>
            <a:r>
              <a:rPr lang="en-US" dirty="0" smtClean="0">
                <a:latin typeface="SHREE-DEV7-0709" pitchFamily="2" charset="0"/>
              </a:rPr>
              <a:t>$‘</a:t>
            </a:r>
            <a:r>
              <a:rPr lang="en-US" dirty="0" err="1" smtClean="0">
                <a:latin typeface="SHREE-DEV7-0709" pitchFamily="2" charset="0"/>
              </a:rPr>
              <a:t>oH$m§er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Agbobm</a:t>
            </a:r>
            <a:r>
              <a:rPr lang="en-US" dirty="0" smtClean="0">
                <a:latin typeface="SHREE-DEV7-0709" pitchFamily="2" charset="0"/>
              </a:rPr>
              <a:t> g§§~§Y </a:t>
            </a:r>
            <a:r>
              <a:rPr lang="en-US" dirty="0" err="1" smtClean="0">
                <a:latin typeface="SHREE-DEV7-0709" pitchFamily="2" charset="0"/>
              </a:rPr>
              <a:t>åhUOoM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H$mb</a:t>
            </a:r>
            <a:r>
              <a:rPr lang="en-US" dirty="0" smtClean="0">
                <a:latin typeface="SHREE-DEV7-0709" pitchFamily="2" charset="0"/>
              </a:rPr>
              <a:t>©[</a:t>
            </a:r>
            <a:r>
              <a:rPr lang="en-US" dirty="0" err="1" smtClean="0">
                <a:latin typeface="SHREE-DEV7-0709" pitchFamily="2" charset="0"/>
              </a:rPr>
              <a:t>aQ</a:t>
            </a:r>
            <a:r>
              <a:rPr lang="en-US" dirty="0" smtClean="0">
                <a:latin typeface="SHREE-DEV7-0709" pitchFamily="2" charset="0"/>
              </a:rPr>
              <a:t>&gt;a : ^</a:t>
            </a:r>
            <a:r>
              <a:rPr lang="en-US" dirty="0" err="1" smtClean="0">
                <a:latin typeface="SHREE-DEV7-0709" pitchFamily="2" charset="0"/>
              </a:rPr>
              <a:t>yJmobemó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hr</a:t>
            </a:r>
            <a:r>
              <a:rPr lang="en-US" dirty="0" smtClean="0">
                <a:latin typeface="SHREE-DEV7-0709" pitchFamily="2" charset="0"/>
              </a:rPr>
              <a:t> EH$ </a:t>
            </a:r>
            <a:r>
              <a:rPr lang="en-US" dirty="0" err="1" smtClean="0">
                <a:latin typeface="SHREE-DEV7-0709" pitchFamily="2" charset="0"/>
              </a:rPr>
              <a:t>Aer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emIm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 H$s, </a:t>
            </a:r>
            <a:r>
              <a:rPr lang="en-US" dirty="0" err="1" smtClean="0">
                <a:latin typeface="SHREE-DEV7-0709" pitchFamily="2" charset="0"/>
              </a:rPr>
              <a:t>Á¶mV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mZdOmVrÀ¶m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g§X^m©V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yn¥ð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mÀ¶m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hþ</a:t>
            </a:r>
            <a:r>
              <a:rPr lang="en-US" dirty="0" smtClean="0">
                <a:latin typeface="SHREE-DEV7-0709" pitchFamily="2" charset="0"/>
              </a:rPr>
              <a:t>{d{</a:t>
            </a:r>
            <a:r>
              <a:rPr lang="en-US" dirty="0" err="1" smtClean="0">
                <a:latin typeface="SHREE-DEV7-0709" pitchFamily="2" charset="0"/>
              </a:rPr>
              <a:t>dYVoMm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[</a:t>
            </a:r>
            <a:r>
              <a:rPr lang="en-US" dirty="0" err="1" smtClean="0">
                <a:latin typeface="SHREE-DEV7-0709" pitchFamily="2" charset="0"/>
              </a:rPr>
              <a:t>aMS</a:t>
            </a:r>
            <a:r>
              <a:rPr lang="en-US" dirty="0" smtClean="0">
                <a:latin typeface="SHREE-DEV7-0709" pitchFamily="2" charset="0"/>
              </a:rPr>
              <a:t>&gt;© </a:t>
            </a:r>
            <a:r>
              <a:rPr lang="en-US" dirty="0" err="1" smtClean="0">
                <a:latin typeface="SHREE-DEV7-0709" pitchFamily="2" charset="0"/>
              </a:rPr>
              <a:t>hmQ</a:t>
            </a:r>
            <a:r>
              <a:rPr lang="en-US" dirty="0" smtClean="0">
                <a:latin typeface="SHREE-DEV7-0709" pitchFamily="2" charset="0"/>
              </a:rPr>
              <a:t>&gt;©</a:t>
            </a:r>
            <a:r>
              <a:rPr lang="en-US" dirty="0" err="1" smtClean="0">
                <a:latin typeface="SHREE-DEV7-0709" pitchFamily="2" charset="0"/>
              </a:rPr>
              <a:t>em°Z</a:t>
            </a:r>
            <a:r>
              <a:rPr lang="en-US" dirty="0" smtClean="0">
                <a:latin typeface="SHREE-DEV7-0709" pitchFamily="2" charset="0"/>
              </a:rPr>
              <a:t> :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ho </a:t>
            </a:r>
            <a:r>
              <a:rPr lang="en-US" dirty="0" err="1" smtClean="0">
                <a:latin typeface="SHREE-DEV7-0709" pitchFamily="2" charset="0"/>
              </a:rPr>
              <a:t>n¥ÏdrÀ¶m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n¥ð</a:t>
            </a:r>
            <a:r>
              <a:rPr lang="en-US" dirty="0" smtClean="0">
                <a:latin typeface="SHREE-DEV7-0709" pitchFamily="2" charset="0"/>
              </a:rPr>
              <a:t>&gt;^</a:t>
            </a:r>
            <a:r>
              <a:rPr lang="en-US" dirty="0" err="1" smtClean="0">
                <a:latin typeface="SHREE-DEV7-0709" pitchFamily="2" charset="0"/>
              </a:rPr>
              <a:t>mJmdarb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XbË¶m</a:t>
            </a:r>
            <a:r>
              <a:rPr lang="en-US" dirty="0" smtClean="0">
                <a:latin typeface="SHREE-DEV7-0709" pitchFamily="2" charset="0"/>
              </a:rPr>
              <a:t> A{</a:t>
            </a:r>
            <a:r>
              <a:rPr lang="en-US" dirty="0" err="1" smtClean="0">
                <a:latin typeface="SHREE-DEV7-0709" pitchFamily="2" charset="0"/>
              </a:rPr>
              <a:t>dîH$mam§Mm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AMwH</a:t>
            </a:r>
            <a:r>
              <a:rPr lang="en-US" dirty="0" smtClean="0">
                <a:latin typeface="SHREE-DEV7-0709" pitchFamily="2" charset="0"/>
              </a:rPr>
              <a:t>$, </a:t>
            </a:r>
            <a:r>
              <a:rPr lang="en-US" dirty="0" err="1" smtClean="0">
                <a:latin typeface="SHREE-DEV7-0709" pitchFamily="2" charset="0"/>
              </a:rPr>
              <a:t>gwg</a:t>
            </a:r>
            <a:r>
              <a:rPr lang="en-US" dirty="0" smtClean="0">
                <a:latin typeface="SHREE-DEV7-0709" pitchFamily="2" charset="0"/>
              </a:rPr>
              <a:t>§~§</a:t>
            </a:r>
            <a:r>
              <a:rPr lang="en-US" dirty="0" err="1" smtClean="0">
                <a:latin typeface="SHREE-DEV7-0709" pitchFamily="2" charset="0"/>
              </a:rPr>
              <a:t>YrV</a:t>
            </a:r>
            <a:r>
              <a:rPr lang="en-US" dirty="0" smtClean="0">
                <a:latin typeface="SHREE-DEV7-0709" pitchFamily="2" charset="0"/>
              </a:rPr>
              <a:t> Am{U g§¶wº$</a:t>
            </a:r>
            <a:r>
              <a:rPr lang="en-US" dirty="0" err="1" smtClean="0">
                <a:latin typeface="SHREE-DEV7-0709" pitchFamily="2" charset="0"/>
              </a:rPr>
              <a:t>sH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dU©Z</a:t>
            </a:r>
            <a:r>
              <a:rPr lang="en-US" dirty="0" smtClean="0">
                <a:latin typeface="SHREE-DEV7-0709" pitchFamily="2" charset="0"/>
              </a:rPr>
              <a:t> d {</a:t>
            </a:r>
            <a:r>
              <a:rPr lang="en-US" dirty="0" err="1" smtClean="0">
                <a:latin typeface="SHREE-DEV7-0709" pitchFamily="2" charset="0"/>
              </a:rPr>
              <a:t>deXrH$aU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Am§Vaamï</a:t>
            </a:r>
            <a:r>
              <a:rPr lang="en-US" dirty="0" smtClean="0">
                <a:latin typeface="SHREE-DEV7-0709" pitchFamily="2" charset="0"/>
              </a:rPr>
              <a:t>´&gt;r¶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afX</a:t>
            </a:r>
            <a:r>
              <a:rPr lang="en-US" dirty="0" smtClean="0">
                <a:latin typeface="SHREE-DEV7-0709" pitchFamily="2" charset="0"/>
              </a:rPr>
              <a:t> : ^</a:t>
            </a:r>
            <a:r>
              <a:rPr lang="en-US" dirty="0" err="1" smtClean="0">
                <a:latin typeface="SHREE-DEV7-0709" pitchFamily="2" charset="0"/>
              </a:rPr>
              <a:t>yn¥ð</a:t>
            </a:r>
            <a:r>
              <a:rPr lang="en-US" dirty="0" smtClean="0">
                <a:latin typeface="SHREE-DEV7-0709" pitchFamily="2" charset="0"/>
              </a:rPr>
              <a:t>&gt; ho ‘</a:t>
            </a:r>
            <a:r>
              <a:rPr lang="en-US" dirty="0" err="1" smtClean="0">
                <a:latin typeface="SHREE-DEV7-0709" pitchFamily="2" charset="0"/>
              </a:rPr>
              <a:t>mZdmMo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dñVrñWmZ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J¥hrV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Yê$Z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yn¥ð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mÀ¶m</a:t>
            </a:r>
            <a:r>
              <a:rPr lang="en-US" dirty="0" smtClean="0">
                <a:latin typeface="SHREE-DEV7-0709" pitchFamily="2" charset="0"/>
              </a:rPr>
              <a:t> Am{U ‘</a:t>
            </a:r>
            <a:r>
              <a:rPr lang="en-US" dirty="0" err="1" smtClean="0">
                <a:latin typeface="SHREE-DEV7-0709" pitchFamily="2" charset="0"/>
              </a:rPr>
              <a:t>mZdmÀ¶m</a:t>
            </a:r>
            <a:r>
              <a:rPr lang="en-US" dirty="0" smtClean="0">
                <a:latin typeface="SHREE-DEV7-0709" pitchFamily="2" charset="0"/>
              </a:rPr>
              <a:t> K{</a:t>
            </a:r>
            <a:r>
              <a:rPr lang="en-US" dirty="0" err="1" smtClean="0">
                <a:latin typeface="SHREE-DEV7-0709" pitchFamily="2" charset="0"/>
              </a:rPr>
              <a:t>Zð</a:t>
            </a:r>
            <a:r>
              <a:rPr lang="en-US" dirty="0" smtClean="0">
                <a:latin typeface="SHREE-DEV7-0709" pitchFamily="2" charset="0"/>
              </a:rPr>
              <a:t>&gt; g§~§</a:t>
            </a:r>
            <a:r>
              <a:rPr lang="en-US" dirty="0" err="1" smtClean="0">
                <a:latin typeface="SHREE-DEV7-0709" pitchFamily="2" charset="0"/>
              </a:rPr>
              <a:t>YmMm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åhUOoM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</a:p>
          <a:p>
            <a:pPr algn="just"/>
            <a:endParaRPr lang="en-US" dirty="0">
              <a:latin typeface="SHREE-DEV7-0709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3200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yJmobmMo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ñdén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3276600" cy="2895600"/>
          </a:xfrm>
        </p:spPr>
        <p:txBody>
          <a:bodyPr/>
          <a:lstStyle/>
          <a:p>
            <a:r>
              <a:rPr lang="en-US" dirty="0" err="1" smtClean="0">
                <a:latin typeface="SHREE-DEV7-0709" pitchFamily="2" charset="0"/>
              </a:rPr>
              <a:t>dU©ZmË‘H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ñdê$n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dVaUmË‘H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ñdê$n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d¡km</a:t>
            </a:r>
            <a:r>
              <a:rPr lang="en-US" dirty="0" smtClean="0">
                <a:latin typeface="SHREE-DEV7-0709" pitchFamily="2" charset="0"/>
              </a:rPr>
              <a:t>{ZH$ </a:t>
            </a:r>
            <a:r>
              <a:rPr lang="en-US" dirty="0" err="1" smtClean="0">
                <a:latin typeface="SHREE-DEV7-0709" pitchFamily="2" charset="0"/>
              </a:rPr>
              <a:t>ñdê$n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AmYw</a:t>
            </a:r>
            <a:r>
              <a:rPr lang="en-US" dirty="0" smtClean="0">
                <a:latin typeface="SHREE-DEV7-0709" pitchFamily="2" charset="0"/>
              </a:rPr>
              <a:t>{ZH$ </a:t>
            </a:r>
            <a:r>
              <a:rPr lang="en-US" dirty="0" err="1" smtClean="0">
                <a:latin typeface="SHREE-DEV7-0709" pitchFamily="2" charset="0"/>
              </a:rPr>
              <a:t>ñdê$n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304800"/>
            <a:ext cx="419100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yJmobmÀ¶m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Aä¶mg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nÜXVr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29200" y="1447800"/>
            <a:ext cx="3429000" cy="495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SHREE-DEV7-0709" pitchFamily="2" charset="0"/>
              </a:rPr>
              <a:t>{Z[</a:t>
            </a:r>
            <a:r>
              <a:rPr lang="en-US" dirty="0" err="1" smtClean="0">
                <a:latin typeface="SHREE-DEV7-0709" pitchFamily="2" charset="0"/>
              </a:rPr>
              <a:t>ajU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g¡ÜXm</a:t>
            </a:r>
            <a:r>
              <a:rPr lang="en-US" dirty="0" smtClean="0">
                <a:latin typeface="SHREE-DEV7-0709" pitchFamily="2" charset="0"/>
              </a:rPr>
              <a:t>§{VH$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gd</a:t>
            </a:r>
            <a:r>
              <a:rPr lang="en-US" dirty="0" smtClean="0">
                <a:latin typeface="SHREE-DEV7-0709" pitchFamily="2" charset="0"/>
              </a:rPr>
              <a:t>}</a:t>
            </a:r>
            <a:r>
              <a:rPr lang="en-US" dirty="0" err="1" smtClean="0">
                <a:latin typeface="SHREE-DEV7-0709" pitchFamily="2" charset="0"/>
              </a:rPr>
              <a:t>jU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df</a:t>
            </a:r>
            <a:r>
              <a:rPr lang="en-US" dirty="0" smtClean="0">
                <a:latin typeface="SHREE-DEV7-0709" pitchFamily="2" charset="0"/>
              </a:rPr>
              <a:t>¶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àmXo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eH</a:t>
            </a:r>
            <a:r>
              <a:rPr lang="en-US" dirty="0" smtClean="0">
                <a:latin typeface="SHREE-DEV7-0709" pitchFamily="2" charset="0"/>
              </a:rPr>
              <a:t>$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díbofU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ZH$meo</a:t>
            </a:r>
            <a:r>
              <a:rPr lang="en-US" dirty="0" smtClean="0">
                <a:latin typeface="SHREE-DEV7-0709" pitchFamily="2" charset="0"/>
              </a:rPr>
              <a:t> d N&gt;</a:t>
            </a:r>
            <a:r>
              <a:rPr lang="en-US" dirty="0" err="1" smtClean="0">
                <a:latin typeface="SHREE-DEV7-0709" pitchFamily="2" charset="0"/>
              </a:rPr>
              <a:t>m¶m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MÌo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ddoMZ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  <a:p>
            <a:r>
              <a:rPr lang="en-US" dirty="0" err="1" smtClean="0">
                <a:latin typeface="SHREE-DEV7-0709" pitchFamily="2" charset="0"/>
              </a:rPr>
              <a:t>EH$mË‘H</a:t>
            </a:r>
            <a:r>
              <a:rPr lang="en-US" dirty="0" smtClean="0">
                <a:latin typeface="SHREE-DEV7-0709" pitchFamily="2" charset="0"/>
              </a:rPr>
              <a:t>$ AÜ¶¶Z </a:t>
            </a:r>
            <a:r>
              <a:rPr lang="en-US" dirty="0" err="1" smtClean="0">
                <a:latin typeface="SHREE-DEV7-0709" pitchFamily="2" charset="0"/>
              </a:rPr>
              <a:t>nÜXVr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4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yJmobmÀ¶m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Aä¶mgmMo</a:t>
            </a:r>
            <a:r>
              <a:rPr lang="en-US" dirty="0" smtClean="0">
                <a:latin typeface="SHREE-DEV7-2453" pitchFamily="2" charset="0"/>
              </a:rPr>
              <a:t> ‘</a:t>
            </a:r>
            <a:r>
              <a:rPr lang="en-US" dirty="0" err="1" smtClean="0">
                <a:latin typeface="SHREE-DEV7-2453" pitchFamily="2" charset="0"/>
              </a:rPr>
              <a:t>hËd</a:t>
            </a:r>
            <a:r>
              <a:rPr lang="en-US" dirty="0" smtClean="0">
                <a:latin typeface="SHREE-DEV7-2453" pitchFamily="2" charset="0"/>
              </a:rPr>
              <a:t> d {</a:t>
            </a:r>
            <a:r>
              <a:rPr lang="en-US" dirty="0" err="1" smtClean="0">
                <a:latin typeface="SHREE-DEV7-2453" pitchFamily="2" charset="0"/>
              </a:rPr>
              <a:t>dH$mg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5334000"/>
          </a:xfrm>
        </p:spPr>
        <p:txBody>
          <a:bodyPr>
            <a:normAutofit fontScale="85000" lnSpcReduction="20000"/>
          </a:bodyPr>
          <a:lstStyle/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n¶m©daU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emómà‘mUoM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ewÜX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d¡km</a:t>
            </a:r>
            <a:r>
              <a:rPr lang="en-US" dirty="0" smtClean="0">
                <a:latin typeface="SHREE-DEV7-0709" pitchFamily="2" charset="0"/>
              </a:rPr>
              <a:t>{ZH$ </a:t>
            </a:r>
            <a:r>
              <a:rPr lang="en-US" dirty="0" err="1" smtClean="0">
                <a:latin typeface="SHREE-DEV7-0709" pitchFamily="2" charset="0"/>
              </a:rPr>
              <a:t>nÜXVrZo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H$amdm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bmJVmo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Ë¶m‘wio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ho </a:t>
            </a:r>
            <a:r>
              <a:rPr lang="en-US" dirty="0" err="1" smtClean="0">
                <a:latin typeface="SHREE-DEV7-0709" pitchFamily="2" charset="0"/>
              </a:rPr>
              <a:t>gm‘m</a:t>
            </a:r>
            <a:r>
              <a:rPr lang="en-US" dirty="0" smtClean="0">
                <a:latin typeface="SHREE-DEV7-0709" pitchFamily="2" charset="0"/>
              </a:rPr>
              <a:t>{OH$ d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Ago </a:t>
            </a:r>
            <a:r>
              <a:rPr lang="en-US" dirty="0" err="1" smtClean="0">
                <a:latin typeface="SHREE-DEV7-0709" pitchFamily="2" charset="0"/>
              </a:rPr>
              <a:t>XmoÝhr</a:t>
            </a:r>
            <a:r>
              <a:rPr lang="en-US" dirty="0" smtClean="0">
                <a:latin typeface="SHREE-DEV7-0709" pitchFamily="2" charset="0"/>
              </a:rPr>
              <a:t> d¡{</a:t>
            </a:r>
            <a:r>
              <a:rPr lang="en-US" dirty="0" err="1" smtClean="0">
                <a:latin typeface="SHREE-DEV7-0709" pitchFamily="2" charset="0"/>
              </a:rPr>
              <a:t>eîQ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Am§Va</a:t>
            </a:r>
            <a:r>
              <a:rPr lang="en-US" dirty="0" smtClean="0">
                <a:latin typeface="SHREE-DEV7-0709" pitchFamily="2" charset="0"/>
              </a:rPr>
              <a:t>{H«$¶m </a:t>
            </a:r>
            <a:r>
              <a:rPr lang="en-US" dirty="0" err="1" smtClean="0">
                <a:latin typeface="SHREE-DEV7-0709" pitchFamily="2" charset="0"/>
              </a:rPr>
              <a:t>emIr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ì¶dgm</a:t>
            </a:r>
            <a:r>
              <a:rPr lang="en-US" dirty="0" smtClean="0">
                <a:latin typeface="SHREE-DEV7-0709" pitchFamily="2" charset="0"/>
              </a:rPr>
              <a:t>¶ ¶</a:t>
            </a:r>
            <a:r>
              <a:rPr lang="en-US" dirty="0" err="1" smtClean="0">
                <a:latin typeface="SHREE-DEV7-0709" pitchFamily="2" charset="0"/>
              </a:rPr>
              <a:t>m‘Yrb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gd</a:t>
            </a:r>
            <a:r>
              <a:rPr lang="en-US" dirty="0" smtClean="0">
                <a:latin typeface="SHREE-DEV7-0709" pitchFamily="2" charset="0"/>
              </a:rPr>
              <a:t>© ‘</a:t>
            </a:r>
            <a:r>
              <a:rPr lang="en-US" dirty="0" err="1" smtClean="0">
                <a:latin typeface="SHREE-DEV7-0709" pitchFamily="2" charset="0"/>
              </a:rPr>
              <a:t>hËdmÀ¶m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mZdr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yJmobmVyZ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àmá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d§emMr</a:t>
            </a:r>
            <a:r>
              <a:rPr lang="en-US" dirty="0" smtClean="0">
                <a:latin typeface="SHREE-DEV7-0709" pitchFamily="2" charset="0"/>
              </a:rPr>
              <a:t> CËH«$</a:t>
            </a:r>
            <a:r>
              <a:rPr lang="en-US" dirty="0" err="1" smtClean="0">
                <a:latin typeface="SHREE-DEV7-0709" pitchFamily="2" charset="0"/>
              </a:rPr>
              <a:t>m§Vr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Ë¶m§Mr</a:t>
            </a:r>
            <a:r>
              <a:rPr lang="en-US" dirty="0" smtClean="0">
                <a:latin typeface="SHREE-DEV7-0709" pitchFamily="2" charset="0"/>
              </a:rPr>
              <a:t> d¡{</a:t>
            </a:r>
            <a:r>
              <a:rPr lang="en-US" dirty="0" err="1" smtClean="0">
                <a:latin typeface="SHREE-DEV7-0709" pitchFamily="2" charset="0"/>
              </a:rPr>
              <a:t>eîQ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ço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dJuH$aU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yJmobmVyZ</a:t>
            </a:r>
            <a:r>
              <a:rPr lang="en-US" dirty="0" smtClean="0">
                <a:latin typeface="SHREE-DEV7-0709" pitchFamily="2" charset="0"/>
              </a:rPr>
              <a:t> {‘</a:t>
            </a:r>
            <a:r>
              <a:rPr lang="en-US" dirty="0" err="1" smtClean="0">
                <a:latin typeface="SHREE-DEV7-0709" pitchFamily="2" charset="0"/>
              </a:rPr>
              <a:t>iV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</a:t>
            </a:r>
            <a:r>
              <a:rPr lang="en-US" dirty="0" err="1" smtClean="0">
                <a:latin typeface="SHREE-DEV7-0709" pitchFamily="2" charset="0"/>
              </a:rPr>
              <a:t>oMo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dVaU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</a:t>
            </a:r>
            <a:r>
              <a:rPr lang="en-US" dirty="0" err="1" smtClean="0">
                <a:latin typeface="SHREE-DEV7-0709" pitchFamily="2" charset="0"/>
              </a:rPr>
              <a:t>mdmT</a:t>
            </a:r>
            <a:r>
              <a:rPr lang="en-US" dirty="0" smtClean="0">
                <a:latin typeface="SHREE-DEV7-0709" pitchFamily="2" charset="0"/>
              </a:rPr>
              <a:t>&gt;, </a:t>
            </a: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</a:t>
            </a:r>
            <a:r>
              <a:rPr lang="en-US" dirty="0" err="1" smtClean="0">
                <a:latin typeface="SHREE-DEV7-0709" pitchFamily="2" charset="0"/>
              </a:rPr>
              <a:t>oMr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g§aMZm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bmoH$g</a:t>
            </a:r>
            <a:r>
              <a:rPr lang="en-US" dirty="0" smtClean="0">
                <a:latin typeface="SHREE-DEV7-0709" pitchFamily="2" charset="0"/>
              </a:rPr>
              <a:t>§»¶</a:t>
            </a:r>
            <a:r>
              <a:rPr lang="en-US" dirty="0" err="1" smtClean="0">
                <a:latin typeface="SHREE-DEV7-0709" pitchFamily="2" charset="0"/>
              </a:rPr>
              <a:t>oÀ¶m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g‘ñ¶m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Aä¶mgm‘wio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g§gmYZ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dH$mgmMo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YmoaU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ZpíMV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H$aÊ¶mgmR</a:t>
            </a:r>
            <a:r>
              <a:rPr lang="en-US" dirty="0" smtClean="0">
                <a:latin typeface="SHREE-DEV7-0709" pitchFamily="2" charset="0"/>
              </a:rPr>
              <a:t>&gt;r ¶</a:t>
            </a:r>
            <a:r>
              <a:rPr lang="en-US" dirty="0" err="1" smtClean="0">
                <a:latin typeface="SHREE-DEV7-0709" pitchFamily="2" charset="0"/>
              </a:rPr>
              <a:t>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Cn¶moJ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‘¥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, ^</a:t>
            </a:r>
            <a:r>
              <a:rPr lang="en-US" dirty="0" err="1" smtClean="0">
                <a:latin typeface="SHREE-DEV7-0709" pitchFamily="2" charset="0"/>
              </a:rPr>
              <a:t>y‘r</a:t>
            </a:r>
            <a:r>
              <a:rPr lang="en-US" dirty="0" smtClean="0">
                <a:latin typeface="SHREE-DEV7-0709" pitchFamily="2" charset="0"/>
              </a:rPr>
              <a:t>, Ob, </a:t>
            </a:r>
            <a:r>
              <a:rPr lang="en-US" dirty="0" err="1" smtClean="0">
                <a:latin typeface="SHREE-DEV7-0709" pitchFamily="2" charset="0"/>
              </a:rPr>
              <a:t>dZñnVr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àmUr</a:t>
            </a:r>
            <a:r>
              <a:rPr lang="en-US" dirty="0" smtClean="0">
                <a:latin typeface="SHREE-DEV7-0709" pitchFamily="2" charset="0"/>
              </a:rPr>
              <a:t> I{ZO </a:t>
            </a:r>
            <a:r>
              <a:rPr lang="en-US" dirty="0" err="1" smtClean="0">
                <a:latin typeface="SHREE-DEV7-0709" pitchFamily="2" charset="0"/>
              </a:rPr>
              <a:t>g§gmYZo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BË¶mXr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ÔbMo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kmZ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gw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Z¶mo</a:t>
            </a:r>
            <a:r>
              <a:rPr lang="en-US" dirty="0" smtClean="0">
                <a:latin typeface="SHREE-DEV7-0709" pitchFamily="2" charset="0"/>
              </a:rPr>
              <a:t>{OV </a:t>
            </a:r>
            <a:r>
              <a:rPr lang="en-US" dirty="0" err="1" smtClean="0">
                <a:latin typeface="SHREE-DEV7-0709" pitchFamily="2" charset="0"/>
              </a:rPr>
              <a:t>dmna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H$aUo</a:t>
            </a:r>
            <a:r>
              <a:rPr lang="en-US" dirty="0" smtClean="0">
                <a:latin typeface="SHREE-DEV7-0709" pitchFamily="2" charset="0"/>
              </a:rPr>
              <a:t> ^</a:t>
            </a:r>
            <a:r>
              <a:rPr lang="en-US" dirty="0" err="1" smtClean="0">
                <a:latin typeface="SHREE-DEV7-0709" pitchFamily="2" charset="0"/>
              </a:rPr>
              <a:t>yJmobmÀ¶m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Aä¶mgm‘wio</a:t>
            </a:r>
            <a:r>
              <a:rPr lang="en-US" dirty="0" smtClean="0">
                <a:latin typeface="SHREE-DEV7-0709" pitchFamily="2" charset="0"/>
              </a:rPr>
              <a:t> e³¶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dgmhVrMm</a:t>
            </a:r>
            <a:r>
              <a:rPr lang="en-US" dirty="0" smtClean="0">
                <a:latin typeface="SHREE-DEV7-0709" pitchFamily="2" charset="0"/>
              </a:rPr>
              <a:t> CJ‘ d {</a:t>
            </a:r>
            <a:r>
              <a:rPr lang="en-US" dirty="0" err="1" smtClean="0">
                <a:latin typeface="SHREE-DEV7-0709" pitchFamily="2" charset="0"/>
              </a:rPr>
              <a:t>dH$mg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J«m‘rU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ZmJar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dgmhVr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nÜXVera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hmoVmo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Ë¶m‘wio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Z¶moOZmgmR</a:t>
            </a:r>
            <a:r>
              <a:rPr lang="en-US" dirty="0" smtClean="0">
                <a:latin typeface="SHREE-DEV7-0709" pitchFamily="2" charset="0"/>
              </a:rPr>
              <a:t>&gt;r ¶</a:t>
            </a:r>
            <a:r>
              <a:rPr lang="en-US" dirty="0" err="1" smtClean="0">
                <a:latin typeface="SHREE-DEV7-0709" pitchFamily="2" charset="0"/>
              </a:rPr>
              <a:t>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Cn¶moJ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yJmobmÀ¶m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à‘wI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emIm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2971800" cy="4038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SHREE-DEV7-0709" pitchFamily="2" charset="0"/>
              </a:rPr>
              <a:t>àmH</a:t>
            </a:r>
            <a:r>
              <a:rPr lang="en-US" dirty="0" smtClean="0">
                <a:latin typeface="SHREE-DEV7-0709" pitchFamily="2" charset="0"/>
              </a:rPr>
              <a:t>¥${VH$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</a:p>
          <a:p>
            <a:pPr algn="just"/>
            <a:r>
              <a:rPr lang="en-US" sz="2500" dirty="0" smtClean="0">
                <a:latin typeface="SHREE-DEV7-0709" pitchFamily="2" charset="0"/>
              </a:rPr>
              <a:t>1) </a:t>
            </a:r>
            <a:r>
              <a:rPr lang="en-US" sz="2500" dirty="0" err="1" smtClean="0">
                <a:latin typeface="SHREE-DEV7-0709" pitchFamily="2" charset="0"/>
              </a:rPr>
              <a:t>IJmobr</a:t>
            </a:r>
            <a:r>
              <a:rPr lang="en-US" sz="2500" dirty="0" smtClean="0">
                <a:latin typeface="SHREE-DEV7-0709" pitchFamily="2" charset="0"/>
              </a:rPr>
              <a:t>¶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2) ^</a:t>
            </a:r>
            <a:r>
              <a:rPr lang="en-US" sz="2500" dirty="0" err="1" smtClean="0">
                <a:latin typeface="SHREE-DEV7-0709" pitchFamily="2" charset="0"/>
              </a:rPr>
              <a:t>yê$nemó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3) </a:t>
            </a:r>
            <a:r>
              <a:rPr lang="en-US" sz="2500" dirty="0" err="1" smtClean="0">
                <a:latin typeface="SHREE-DEV7-0709" pitchFamily="2" charset="0"/>
              </a:rPr>
              <a:t>hdm‘mZemó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4) </a:t>
            </a:r>
            <a:r>
              <a:rPr lang="en-US" sz="2500" dirty="0" err="1" smtClean="0">
                <a:latin typeface="SHREE-DEV7-0709" pitchFamily="2" charset="0"/>
              </a:rPr>
              <a:t>gmJar</a:t>
            </a:r>
            <a:r>
              <a:rPr lang="en-US" sz="2500" dirty="0">
                <a:latin typeface="SHREE-DEV7-0709" pitchFamily="2" charset="0"/>
              </a:rPr>
              <a:t> </a:t>
            </a:r>
            <a:r>
              <a:rPr lang="en-US" sz="2500" dirty="0" smtClean="0">
                <a:latin typeface="SHREE-DEV7-0709" pitchFamily="2" charset="0"/>
              </a:rPr>
              <a:t>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5) O¡{</a:t>
            </a:r>
            <a:r>
              <a:rPr lang="en-US" sz="2500" dirty="0" err="1" smtClean="0">
                <a:latin typeface="SHREE-DEV7-0709" pitchFamily="2" charset="0"/>
              </a:rPr>
              <a:t>dH</a:t>
            </a:r>
            <a:r>
              <a:rPr lang="en-US" sz="2500" dirty="0" smtClean="0">
                <a:latin typeface="SHREE-DEV7-0709" pitchFamily="2" charset="0"/>
              </a:rPr>
              <a:t>$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6) ‘¥</a:t>
            </a:r>
            <a:r>
              <a:rPr lang="en-US" sz="2500" dirty="0" err="1" smtClean="0">
                <a:latin typeface="SHREE-DEV7-0709" pitchFamily="2" charset="0"/>
              </a:rPr>
              <a:t>Xm</a:t>
            </a:r>
            <a:r>
              <a:rPr lang="en-US" sz="2500" dirty="0" smtClean="0">
                <a:latin typeface="SHREE-DEV7-0709" pitchFamily="2" charset="0"/>
              </a:rPr>
              <a:t>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>
              <a:latin typeface="SHREE-DEV7-0709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62350" y="2019300"/>
            <a:ext cx="283845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dirty="0" err="1" smtClean="0">
                <a:latin typeface="SHREE-DEV7-0709" pitchFamily="2" charset="0"/>
              </a:rPr>
              <a:t>gm‘m</a:t>
            </a:r>
            <a:r>
              <a:rPr lang="en-US" dirty="0" smtClean="0">
                <a:latin typeface="SHREE-DEV7-0709" pitchFamily="2" charset="0"/>
              </a:rPr>
              <a:t>{OH$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</a:p>
          <a:p>
            <a:pPr algn="just"/>
            <a:r>
              <a:rPr lang="en-US" sz="2500" dirty="0" smtClean="0">
                <a:latin typeface="SHREE-DEV7-0709" pitchFamily="2" charset="0"/>
              </a:rPr>
              <a:t>1) </a:t>
            </a:r>
            <a:r>
              <a:rPr lang="en-US" sz="2500" dirty="0" err="1" smtClean="0">
                <a:latin typeface="SHREE-DEV7-0709" pitchFamily="2" charset="0"/>
              </a:rPr>
              <a:t>bmoH$g</a:t>
            </a:r>
            <a:r>
              <a:rPr lang="en-US" sz="2500" dirty="0" smtClean="0">
                <a:latin typeface="SHREE-DEV7-0709" pitchFamily="2" charset="0"/>
              </a:rPr>
              <a:t>§»¶m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2) </a:t>
            </a:r>
            <a:r>
              <a:rPr lang="en-US" sz="2500" dirty="0" err="1" smtClean="0">
                <a:latin typeface="SHREE-DEV7-0709" pitchFamily="2" charset="0"/>
              </a:rPr>
              <a:t>dgmhV</a:t>
            </a:r>
            <a:r>
              <a:rPr lang="en-US" sz="2500" dirty="0" smtClean="0">
                <a:latin typeface="SHREE-DEV7-0709" pitchFamily="2" charset="0"/>
              </a:rPr>
              <a:t>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3) </a:t>
            </a:r>
            <a:r>
              <a:rPr lang="en-US" sz="2500" dirty="0" err="1" smtClean="0">
                <a:latin typeface="SHREE-DEV7-0709" pitchFamily="2" charset="0"/>
              </a:rPr>
              <a:t>amOH$s</a:t>
            </a:r>
            <a:r>
              <a:rPr lang="en-US" sz="2500" dirty="0" smtClean="0">
                <a:latin typeface="SHREE-DEV7-0709" pitchFamily="2" charset="0"/>
              </a:rPr>
              <a:t>¶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4) </a:t>
            </a:r>
            <a:r>
              <a:rPr lang="en-US" sz="2500" dirty="0" err="1" smtClean="0">
                <a:latin typeface="SHREE-DEV7-0709" pitchFamily="2" charset="0"/>
              </a:rPr>
              <a:t>Eo</a:t>
            </a:r>
            <a:r>
              <a:rPr lang="en-US" sz="2500" dirty="0" smtClean="0">
                <a:latin typeface="SHREE-DEV7-0709" pitchFamily="2" charset="0"/>
              </a:rPr>
              <a:t>{</a:t>
            </a:r>
            <a:r>
              <a:rPr lang="en-US" sz="2500" dirty="0" err="1" smtClean="0">
                <a:latin typeface="SHREE-DEV7-0709" pitchFamily="2" charset="0"/>
              </a:rPr>
              <a:t>Vhm</a:t>
            </a:r>
            <a:r>
              <a:rPr lang="en-US" sz="2500" dirty="0" smtClean="0">
                <a:latin typeface="SHREE-DEV7-0709" pitchFamily="2" charset="0"/>
              </a:rPr>
              <a:t>{</a:t>
            </a:r>
            <a:r>
              <a:rPr lang="en-US" sz="2500" dirty="0" err="1" smtClean="0">
                <a:latin typeface="SHREE-DEV7-0709" pitchFamily="2" charset="0"/>
              </a:rPr>
              <a:t>gH</a:t>
            </a:r>
            <a:r>
              <a:rPr lang="en-US" sz="2500" dirty="0" smtClean="0">
                <a:latin typeface="SHREE-DEV7-0709" pitchFamily="2" charset="0"/>
              </a:rPr>
              <a:t>$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5) </a:t>
            </a:r>
            <a:r>
              <a:rPr lang="en-US" sz="2500" dirty="0" err="1" smtClean="0">
                <a:latin typeface="SHREE-DEV7-0709" pitchFamily="2" charset="0"/>
              </a:rPr>
              <a:t>d¡ÚH$s</a:t>
            </a:r>
            <a:r>
              <a:rPr lang="en-US" sz="2500" dirty="0" smtClean="0">
                <a:latin typeface="SHREE-DEV7-0709" pitchFamily="2" charset="0"/>
              </a:rPr>
              <a:t>¶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6) n¶©Q&gt;Z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7) </a:t>
            </a:r>
            <a:r>
              <a:rPr lang="en-US" sz="2500" dirty="0" err="1" smtClean="0">
                <a:latin typeface="SHREE-DEV7-0709" pitchFamily="2" charset="0"/>
              </a:rPr>
              <a:t>bîH$ar</a:t>
            </a:r>
            <a:r>
              <a:rPr lang="en-US" sz="2500" dirty="0" smtClean="0">
                <a:latin typeface="SHREE-DEV7-0709" pitchFamily="2" charset="0"/>
              </a:rPr>
              <a:t>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48400" y="2009775"/>
            <a:ext cx="266700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dirty="0" smtClean="0">
                <a:latin typeface="SHREE-DEV7-0709" pitchFamily="2" charset="0"/>
              </a:rPr>
              <a:t>Am{W©H$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</a:t>
            </a:r>
          </a:p>
          <a:p>
            <a:pPr algn="just"/>
            <a:r>
              <a:rPr lang="en-US" sz="2500" dirty="0" smtClean="0">
                <a:latin typeface="SHREE-DEV7-0709" pitchFamily="2" charset="0"/>
              </a:rPr>
              <a:t>1) </a:t>
            </a:r>
            <a:r>
              <a:rPr lang="en-US" sz="2500" dirty="0" err="1" smtClean="0">
                <a:latin typeface="SHREE-DEV7-0709" pitchFamily="2" charset="0"/>
              </a:rPr>
              <a:t>gmYZg§nÎmr</a:t>
            </a:r>
            <a:r>
              <a:rPr lang="en-US" sz="2500" dirty="0" smtClean="0">
                <a:latin typeface="SHREE-DEV7-0709" pitchFamily="2" charset="0"/>
              </a:rPr>
              <a:t>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2) H¥$</a:t>
            </a:r>
            <a:r>
              <a:rPr lang="en-US" sz="2500" dirty="0" err="1" smtClean="0">
                <a:latin typeface="SHREE-DEV7-0709" pitchFamily="2" charset="0"/>
              </a:rPr>
              <a:t>fr</a:t>
            </a:r>
            <a:r>
              <a:rPr lang="en-US" sz="2500" dirty="0" smtClean="0">
                <a:latin typeface="SHREE-DEV7-0709" pitchFamily="2" charset="0"/>
              </a:rPr>
              <a:t>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3) </a:t>
            </a:r>
            <a:r>
              <a:rPr lang="en-US" sz="2500" dirty="0" err="1" smtClean="0">
                <a:latin typeface="SHREE-DEV7-0709" pitchFamily="2" charset="0"/>
              </a:rPr>
              <a:t>Am¡Úmo</a:t>
            </a:r>
            <a:r>
              <a:rPr lang="en-US" sz="2500" dirty="0" smtClean="0">
                <a:latin typeface="SHREE-DEV7-0709" pitchFamily="2" charset="0"/>
              </a:rPr>
              <a:t>{JH$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4) </a:t>
            </a:r>
            <a:r>
              <a:rPr lang="en-US" sz="2500" dirty="0" err="1" smtClean="0">
                <a:latin typeface="SHREE-DEV7-0709" pitchFamily="2" charset="0"/>
              </a:rPr>
              <a:t>ì¶mnmar</a:t>
            </a:r>
            <a:r>
              <a:rPr lang="en-US" sz="2500" dirty="0" smtClean="0">
                <a:latin typeface="SHREE-DEV7-0709" pitchFamily="2" charset="0"/>
              </a:rPr>
              <a:t>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  <a:p>
            <a:pPr algn="just"/>
            <a:r>
              <a:rPr lang="en-US" sz="2500" dirty="0" smtClean="0">
                <a:latin typeface="SHREE-DEV7-0709" pitchFamily="2" charset="0"/>
              </a:rPr>
              <a:t>5) </a:t>
            </a:r>
            <a:r>
              <a:rPr lang="en-US" sz="2500" dirty="0" err="1" smtClean="0">
                <a:latin typeface="SHREE-DEV7-0709" pitchFamily="2" charset="0"/>
              </a:rPr>
              <a:t>dmhVwH</a:t>
            </a:r>
            <a:r>
              <a:rPr lang="en-US" sz="2500" dirty="0" smtClean="0">
                <a:latin typeface="SHREE-DEV7-0709" pitchFamily="2" charset="0"/>
              </a:rPr>
              <a:t>$ ^</a:t>
            </a:r>
            <a:r>
              <a:rPr lang="en-US" sz="2500" dirty="0" err="1" smtClean="0">
                <a:latin typeface="SHREE-DEV7-0709" pitchFamily="2" charset="0"/>
              </a:rPr>
              <a:t>yJmob</a:t>
            </a:r>
            <a:endParaRPr lang="en-US" sz="2500" dirty="0" smtClean="0">
              <a:latin typeface="SHREE-DEV7-0709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0200" y="1314450"/>
            <a:ext cx="22860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500" dirty="0" smtClean="0">
                <a:latin typeface="SHREE-DEV7-0709" pitchFamily="2" charset="0"/>
              </a:rPr>
              <a:t>‘</a:t>
            </a:r>
            <a:r>
              <a:rPr lang="en-US" sz="3500" dirty="0" err="1" smtClean="0">
                <a:latin typeface="SHREE-DEV7-0709" pitchFamily="2" charset="0"/>
              </a:rPr>
              <a:t>mZdr</a:t>
            </a:r>
            <a:r>
              <a:rPr lang="en-US" sz="3500" dirty="0" smtClean="0">
                <a:latin typeface="SHREE-DEV7-0709" pitchFamily="2" charset="0"/>
              </a:rPr>
              <a:t> ^</a:t>
            </a:r>
            <a:r>
              <a:rPr lang="en-US" sz="3500" dirty="0" err="1" smtClean="0">
                <a:latin typeface="SHREE-DEV7-0709" pitchFamily="2" charset="0"/>
              </a:rPr>
              <a:t>yJmob</a:t>
            </a:r>
            <a:endParaRPr lang="en-US" sz="3500" dirty="0">
              <a:latin typeface="SHREE-DEV7-0709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</a:t>
            </a:r>
            <a:r>
              <a:rPr lang="en-US" dirty="0" smtClean="0">
                <a:latin typeface="SHREE-DEV7-2453" pitchFamily="2" charset="0"/>
              </a:rPr>
              <a:t> d </a:t>
            </a:r>
            <a:r>
              <a:rPr lang="en-US" dirty="0" err="1" smtClean="0">
                <a:latin typeface="SHREE-DEV7-2453" pitchFamily="2" charset="0"/>
              </a:rPr>
              <a:t>BVa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emóo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34290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IJmob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J{UV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^</a:t>
            </a:r>
            <a:r>
              <a:rPr lang="en-US" dirty="0" err="1" smtClean="0">
                <a:latin typeface="SHREE-DEV7-0709" pitchFamily="2" charset="0"/>
              </a:rPr>
              <a:t>yJ</a:t>
            </a:r>
            <a:r>
              <a:rPr lang="en-US" dirty="0" smtClean="0">
                <a:latin typeface="SHREE-DEV7-0709" pitchFamily="2" charset="0"/>
              </a:rPr>
              <a:t>^©</a:t>
            </a:r>
            <a:r>
              <a:rPr lang="en-US" dirty="0" err="1" smtClean="0">
                <a:latin typeface="SHREE-DEV7-0709" pitchFamily="2" charset="0"/>
              </a:rPr>
              <a:t>emó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F$Vy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r>
              <a:rPr lang="en-US" dirty="0" smtClean="0">
                <a:latin typeface="SHREE-DEV7-0709" pitchFamily="2" charset="0"/>
              </a:rPr>
              <a:t> d 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‘¥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dZñnVr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àmUremó</a:t>
            </a:r>
            <a:endParaRPr lang="en-US" dirty="0" smtClean="0">
              <a:latin typeface="SHREE-DEV7-0709" pitchFamily="2" charset="0"/>
            </a:endParaRPr>
          </a:p>
          <a:p>
            <a:pPr algn="just"/>
            <a:endParaRPr lang="en-US" dirty="0" smtClean="0">
              <a:latin typeface="SHREE-DEV7-0709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29200" y="3219450"/>
            <a:ext cx="3429000" cy="2971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‘</a:t>
            </a:r>
            <a:r>
              <a:rPr lang="en-US" dirty="0" err="1" smtClean="0">
                <a:latin typeface="SHREE-DEV7-0709" pitchFamily="2" charset="0"/>
              </a:rPr>
              <a:t>mZd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AW©emó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g‘mOemó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amÁ¶emó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^</a:t>
            </a:r>
            <a:r>
              <a:rPr lang="en-US" dirty="0" err="1" smtClean="0">
                <a:latin typeface="SHREE-DEV7-0709" pitchFamily="2" charset="0"/>
              </a:rPr>
              <a:t>yJmob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gm§p</a:t>
            </a:r>
            <a:r>
              <a:rPr lang="en-US" dirty="0" smtClean="0">
                <a:latin typeface="SHREE-DEV7-0709" pitchFamily="2" charset="0"/>
              </a:rPr>
              <a:t>»¶H$s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0" y="914400"/>
            <a:ext cx="4343400" cy="2057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dirty="0" err="1" smtClean="0">
                <a:latin typeface="SHREE-DEV7-0709" pitchFamily="2" charset="0"/>
              </a:rPr>
              <a:t>g‘mO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dkmZ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emIoÀ¶m</a:t>
            </a:r>
            <a:r>
              <a:rPr lang="en-US" dirty="0" smtClean="0">
                <a:latin typeface="SHREE-DEV7-0709" pitchFamily="2" charset="0"/>
              </a:rPr>
              <a:t> A§VJ©V ^</a:t>
            </a:r>
            <a:r>
              <a:rPr lang="en-US" dirty="0" err="1" smtClean="0">
                <a:latin typeface="SHREE-DEV7-0709" pitchFamily="2" charset="0"/>
              </a:rPr>
              <a:t>yJmobmMm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doJdoJÀ¶m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emIoer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Am§Vag</a:t>
            </a:r>
            <a:r>
              <a:rPr lang="en-US" dirty="0" smtClean="0">
                <a:latin typeface="SHREE-DEV7-0709" pitchFamily="2" charset="0"/>
              </a:rPr>
              <a:t>~§Y {</a:t>
            </a:r>
            <a:r>
              <a:rPr lang="en-US" dirty="0" err="1" smtClean="0">
                <a:latin typeface="SHREE-DEV7-0709" pitchFamily="2" charset="0"/>
              </a:rPr>
              <a:t>Z‘m©U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Pmbobm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Vmo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Imbrbà‘mUo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b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em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óm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Mr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>
              <a:latin typeface="SHREE-DEV7-2453" pitchFamily="2" charset="0"/>
            </a:endParaRPr>
          </a:p>
          <a:p>
            <a:pPr algn="ctr"/>
            <a:r>
              <a:rPr lang="en-US" dirty="0" err="1" smtClean="0">
                <a:latin typeface="SHREE-DEV7-2453" pitchFamily="2" charset="0"/>
              </a:rPr>
              <a:t>Amo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i</a:t>
            </a:r>
          </a:p>
          <a:p>
            <a:pPr algn="ctr"/>
            <a:r>
              <a:rPr lang="en-US" dirty="0">
                <a:latin typeface="SHREE-DEV7-2453" pitchFamily="2" charset="0"/>
              </a:rPr>
              <a:t>I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560</TotalTime>
  <Words>823</Words>
  <Application>Microsoft Office PowerPoint</Application>
  <PresentationFormat>On-screen Show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~r.E go{‘ñQ&gt;a - 1 ^yJmob {d^mJ {df¶: ^yJmobemómMr AmoiI  </vt:lpstr>
      <vt:lpstr>^yJmobmMo ñdén d Aä¶mg nÜXVr</vt:lpstr>
      <vt:lpstr>^yJmobmMr ì¶m»¶m</vt:lpstr>
      <vt:lpstr>^yJmobmMo ñdén</vt:lpstr>
      <vt:lpstr>^yJmobmÀ¶m Aä¶mgmMo ‘hËd d {dH$mg</vt:lpstr>
      <vt:lpstr>^yJmobmÀ¶m à‘wI emIm</vt:lpstr>
      <vt:lpstr>^yJmob d BVa emóo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~r.E go{‘ñQ&gt;a - 6 ^yJmob {d^mJ {df¶: ^maVmMm ^yJmob 2018-19</dc:title>
  <dc:creator>ASUS</dc:creator>
  <cp:lastModifiedBy>ASUS</cp:lastModifiedBy>
  <cp:revision>64</cp:revision>
  <dcterms:created xsi:type="dcterms:W3CDTF">2006-08-16T00:00:00Z</dcterms:created>
  <dcterms:modified xsi:type="dcterms:W3CDTF">2019-04-02T05:59:20Z</dcterms:modified>
</cp:coreProperties>
</file>